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5" r:id="rId1"/>
  </p:sldMasterIdLst>
  <p:notesMasterIdLst>
    <p:notesMasterId r:id="rId8"/>
  </p:notesMasterIdLst>
  <p:sldIdLst>
    <p:sldId id="256" r:id="rId2"/>
    <p:sldId id="258" r:id="rId3"/>
    <p:sldId id="267" r:id="rId4"/>
    <p:sldId id="261" r:id="rId5"/>
    <p:sldId id="268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3" autoAdjust="0"/>
    <p:restoredTop sz="95388" autoAdjust="0"/>
  </p:normalViewPr>
  <p:slideViewPr>
    <p:cSldViewPr snapToGrid="0">
      <p:cViewPr>
        <p:scale>
          <a:sx n="75" d="100"/>
          <a:sy n="75" d="100"/>
        </p:scale>
        <p:origin x="806" y="24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E69822-C452-477F-AD35-6C1743699434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0965BB-6479-4D01-B94C-A85B4B14F8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8174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ШЛЯХ ДО Марс: ЗМОЖЕШ ТИ ЗБЕРЕГТИ ЖИТТЯ СВОГО КОМАНДІ?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0965BB-6479-4D01-B94C-A85B4B14F88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4513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Нашою</a:t>
            </a:r>
            <a:r>
              <a:rPr lang="uk-UA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метою було розробка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аналогу кишенькового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тамагочі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 головним героєм якого буде космонавт КОСМОГОЧІ</a:t>
            </a:r>
            <a:b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Який по ходу  гри буде розвивати свої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харатеристики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такі як </a:t>
            </a:r>
            <a:b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СИЛУ</a:t>
            </a:r>
            <a:b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Інтелект</a:t>
            </a:r>
            <a:b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спритність.</a:t>
            </a:r>
            <a:b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Гра має відбуватися за допомогою різних модулів з якими гравець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мусиме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взаємодіяти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фіз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ично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0965BB-6479-4D01-B94C-A85B4B14F88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6917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Головну фішку яку ми хотіли реалізувати, це те щоб гра була якомога різноманітною, нам цього вдалося досягти завдяки модульності. Під час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хакатону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ми встигли зробити пристрій з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Экранчиком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та три унікальні модулі, кожен з яких змушує гравця прикладати різні зусилля. НАПРИКЛАД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uk-U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Модуль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MIND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допомогає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тренувати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память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Принцип цієї гри полягає в тому щоб повторити випадкову комбінацію загоряння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світодіодів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натисканням на кнопки. З кожною вдалою спробую складність гри зростатиме. За кожні 10 вдалих спроб Інтелект нашого КОСМОГОЧІ зростає.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uk-U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Модуль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FORCE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допомогає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нам тренувати наші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мязи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 в нашому випадку руки ).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Необхідно стискати експандер. Датчик буде заміряти прикладену силу, так к-ть стискань</a:t>
            </a:r>
            <a:b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кожні 10 сильних натискань Сила нашого КОСМОГОЧІ зростає.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Модуль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SKILL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допомогає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нам тренувати нашу реакцію та спритність.</a:t>
            </a:r>
            <a:b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 станете пілотом космічної ракети, та за допомогою штурвалу ви будете маневрувати поміж метеоритів. За кожні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пороходження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10 кілометрів ігрового маршруту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Спринісь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КОСМОГОЧІ зростає.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uk-UA" dirty="0" smtClean="0"/>
              <a:t>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0965BB-6479-4D01-B94C-A85B4B14F88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1134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MIND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FORCE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SKILL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0965BB-6479-4D01-B94C-A85B4B14F88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1007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785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0493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63300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37064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2524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9128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34365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0844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558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3970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74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349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294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138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1334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8818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514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10B090-610F-44B4-A7D7-F1A9427FAD3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F5728-5C91-4CF5-A194-5F54B37CF0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95401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  <p:sldLayoutId id="2147483870" r:id="rId15"/>
    <p:sldLayoutId id="2147483871" r:id="rId16"/>
    <p:sldLayoutId id="214748387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26363" y="2264814"/>
            <a:ext cx="8791575" cy="806824"/>
          </a:xfrm>
        </p:spPr>
        <p:txBody>
          <a:bodyPr/>
          <a:lstStyle/>
          <a:p>
            <a:pPr algn="ctr"/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cosmoGotchi</a:t>
            </a:r>
            <a:endParaRPr lang="ru-R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814444" y="3116564"/>
            <a:ext cx="4765911" cy="823748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developed by the "D2A2" </a:t>
            </a:r>
            <a:r>
              <a:rPr lang="en-US" sz="1800" dirty="0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team</a:t>
            </a:r>
            <a:r>
              <a:rPr lang="ru-RU" sz="1800" dirty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/>
            </a:r>
            <a:br>
              <a:rPr lang="ru-RU" sz="1800" dirty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AS part of a hackathon from </a:t>
            </a:r>
            <a:r>
              <a:rPr lang="en-US" sz="1800" dirty="0" err="1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nasa</a:t>
            </a:r>
            <a:r>
              <a:rPr lang="en-US" sz="1800" dirty="0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 </a:t>
            </a:r>
            <a:endParaRPr lang="ru-RU" dirty="0">
              <a:solidFill>
                <a:schemeClr val="tx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Подзаголовок 2"/>
          <p:cNvSpPr txBox="1">
            <a:spLocks/>
          </p:cNvSpPr>
          <p:nvPr/>
        </p:nvSpPr>
        <p:spPr>
          <a:xfrm>
            <a:off x="9410441" y="5113176"/>
            <a:ext cx="4711155" cy="17448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Team composition</a:t>
            </a:r>
            <a:endParaRPr lang="ru-RU" sz="1800" dirty="0" smtClean="0">
              <a:solidFill>
                <a:schemeClr val="tx1"/>
              </a:solidFill>
              <a:latin typeface="Impact" panose="020B080603090205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1800" dirty="0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SHOKODKO </a:t>
            </a:r>
            <a:r>
              <a:rPr lang="en-US" sz="1800" dirty="0" err="1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diMITRII</a:t>
            </a:r>
            <a:r>
              <a:rPr lang="en-US" sz="1800" dirty="0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/>
            </a:r>
            <a:br>
              <a:rPr lang="en-US" sz="1800" dirty="0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ANDRUSHKO ARTEM </a:t>
            </a:r>
            <a:br>
              <a:rPr lang="en-US" sz="1800" dirty="0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</a:br>
            <a:r>
              <a:rPr lang="en-US" sz="1800" dirty="0" err="1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ZOTsENKO</a:t>
            </a:r>
            <a:r>
              <a:rPr lang="en-US" sz="1800" dirty="0" smtClean="0">
                <a:solidFill>
                  <a:schemeClr val="tx1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 DIMA</a:t>
            </a:r>
            <a:r>
              <a:rPr lang="en-US" dirty="0" smtClean="0">
                <a:solidFill>
                  <a:schemeClr val="tx1"/>
                </a:solidFill>
                <a:latin typeface="Tw Cen MT (Заголовки)"/>
                <a:cs typeface="Times New Roman" panose="02020603050405020304" pitchFamily="18" charset="0"/>
              </a:rPr>
              <a:t/>
            </a:r>
            <a:br>
              <a:rPr lang="en-US" dirty="0" smtClean="0">
                <a:solidFill>
                  <a:schemeClr val="tx1"/>
                </a:solidFill>
                <a:latin typeface="Tw Cen MT (Заголовки)"/>
                <a:cs typeface="Times New Roman" panose="02020603050405020304" pitchFamily="18" charset="0"/>
              </a:rPr>
            </a:br>
            <a:r>
              <a:rPr lang="en-US" dirty="0" smtClean="0">
                <a:solidFill>
                  <a:schemeClr val="tx1"/>
                </a:solidFill>
                <a:latin typeface="Tw Cen MT (Заголовки)"/>
                <a:cs typeface="Times New Roman" panose="02020603050405020304" pitchFamily="18" charset="0"/>
              </a:rPr>
              <a:t/>
            </a:r>
            <a:br>
              <a:rPr lang="en-US" dirty="0" smtClean="0">
                <a:solidFill>
                  <a:schemeClr val="tx1"/>
                </a:solidFill>
                <a:latin typeface="Tw Cen MT (Заголовки)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tx1"/>
                </a:solidFill>
                <a:latin typeface="Tw Cen MT (Заголовки)"/>
                <a:cs typeface="Times New Roman" panose="02020603050405020304" pitchFamily="18" charset="0"/>
              </a:rPr>
              <a:t>		  </a:t>
            </a:r>
            <a:r>
              <a:rPr lang="ru-RU" dirty="0" smtClean="0">
                <a:solidFill>
                  <a:schemeClr val="tx1"/>
                </a:solidFill>
                <a:latin typeface="Tw Cen MT (Заголовки)"/>
                <a:cs typeface="Times New Roman" panose="02020603050405020304" pitchFamily="18" charset="0"/>
              </a:rPr>
              <a:t>    </a:t>
            </a:r>
            <a:r>
              <a:rPr lang="ru-RU" dirty="0">
                <a:solidFill>
                  <a:schemeClr val="tx1"/>
                </a:solidFill>
                <a:latin typeface="Tw Cen MT (Заголовки)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456"/>
          <a:stretch/>
        </p:blipFill>
        <p:spPr>
          <a:xfrm>
            <a:off x="2217148" y="3725909"/>
            <a:ext cx="3107327" cy="31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93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37933" y="0"/>
            <a:ext cx="9905998" cy="1478570"/>
          </a:xfrm>
        </p:spPr>
        <p:txBody>
          <a:bodyPr/>
          <a:lstStyle/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Times New Roman" panose="02020603050405020304" pitchFamily="18" charset="0"/>
              </a:rPr>
              <a:t>PURPOSE</a:t>
            </a:r>
            <a:endParaRPr lang="ru-R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575118" y="1652271"/>
            <a:ext cx="3659188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Impact" panose="020B0806030902050204" pitchFamily="34" charset="0"/>
              </a:rPr>
              <a:t>Develop an analogue of pocket </a:t>
            </a:r>
            <a:r>
              <a:rPr lang="en-US" dirty="0" err="1">
                <a:latin typeface="Impact" panose="020B0806030902050204" pitchFamily="34" charset="0"/>
              </a:rPr>
              <a:t>tamagotchi</a:t>
            </a:r>
            <a:r>
              <a:rPr lang="en-US" dirty="0">
                <a:latin typeface="Impact" panose="020B0806030902050204" pitchFamily="34" charset="0"/>
              </a:rPr>
              <a:t>. Where the protagonist of which will be the cosmonaut </a:t>
            </a:r>
            <a:r>
              <a:rPr lang="en-US" dirty="0" smtClean="0">
                <a:latin typeface="Impact" panose="020B0806030902050204" pitchFamily="34" charset="0"/>
              </a:rPr>
              <a:t>COSMOGOTCHI.</a:t>
            </a:r>
            <a:endParaRPr lang="ru-RU" dirty="0">
              <a:latin typeface="Impact" panose="020B080603090205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056" y="955915"/>
            <a:ext cx="5486875" cy="548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62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323251" y="374279"/>
            <a:ext cx="38773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4800" b="1" dirty="0">
              <a:latin typeface="Tw Cen MT (Заголовки)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124324" y="127233"/>
            <a:ext cx="48101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latin typeface="Impact" panose="020B0806030902050204" pitchFamily="34" charset="0"/>
              </a:rPr>
              <a:t>Principle </a:t>
            </a:r>
            <a:r>
              <a:rPr lang="en-US" sz="3600" dirty="0">
                <a:latin typeface="Impact" panose="020B0806030902050204" pitchFamily="34" charset="0"/>
              </a:rPr>
              <a:t>of operation</a:t>
            </a:r>
            <a:endParaRPr lang="ru-RU" sz="3600" dirty="0">
              <a:latin typeface="Impact" panose="020B080603090205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150" y="1205276"/>
            <a:ext cx="9777307" cy="513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15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6094" y="154968"/>
            <a:ext cx="5712224" cy="1352522"/>
          </a:xfrm>
        </p:spPr>
        <p:txBody>
          <a:bodyPr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Times New Roman" panose="02020603050405020304" pitchFamily="18" charset="0"/>
              </a:rPr>
              <a:t>PHOTOS OF PROTOTYPES</a:t>
            </a:r>
            <a:endParaRPr lang="ru-R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15200" t="44917" r="22699" b="27253"/>
          <a:stretch/>
        </p:blipFill>
        <p:spPr>
          <a:xfrm>
            <a:off x="1406342" y="1042790"/>
            <a:ext cx="3990286" cy="244225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4"/>
          <a:srcRect l="27217" t="28034" r="7190" b="11066"/>
          <a:stretch/>
        </p:blipFill>
        <p:spPr>
          <a:xfrm>
            <a:off x="1406341" y="3630065"/>
            <a:ext cx="3990286" cy="277856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5"/>
          <a:srcRect l="28274" t="30641" r="10586" b="23648"/>
          <a:stretch/>
        </p:blipFill>
        <p:spPr>
          <a:xfrm>
            <a:off x="5660021" y="1031791"/>
            <a:ext cx="5393802" cy="537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776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92016" y="143956"/>
            <a:ext cx="4252389" cy="1478570"/>
          </a:xfrm>
        </p:spPr>
        <p:txBody>
          <a:bodyPr>
            <a:normAutofit/>
          </a:bodyPr>
          <a:lstStyle/>
          <a:p>
            <a:r>
              <a:rPr lang="en-US" b="1" dirty="0">
                <a:latin typeface="Impact" panose="020B0806030902050204" pitchFamily="34" charset="0"/>
              </a:rPr>
              <a:t>Plans for the future</a:t>
            </a:r>
            <a:endParaRPr lang="ru-RU" b="1" dirty="0">
              <a:latin typeface="Impact" panose="020B080603090205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0389" y="1622526"/>
            <a:ext cx="9905999" cy="3541714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dirty="0" smtClean="0">
                <a:latin typeface="Impact" panose="020B0806030902050204" pitchFamily="34" charset="0"/>
              </a:rPr>
              <a:t>Ability </a:t>
            </a:r>
            <a:r>
              <a:rPr lang="en-US" dirty="0">
                <a:latin typeface="Impact" panose="020B0806030902050204" pitchFamily="34" charset="0"/>
              </a:rPr>
              <a:t>to pair two or more </a:t>
            </a:r>
            <a:r>
              <a:rPr lang="en-US" dirty="0" smtClean="0">
                <a:latin typeface="Impact" panose="020B0806030902050204" pitchFamily="34" charset="0"/>
              </a:rPr>
              <a:t>COSMOGOTHCI for </a:t>
            </a:r>
            <a:r>
              <a:rPr lang="en-US" dirty="0">
                <a:latin typeface="Impact" panose="020B0806030902050204" pitchFamily="34" charset="0"/>
              </a:rPr>
              <a:t>a </a:t>
            </a:r>
            <a:r>
              <a:rPr lang="en-US" dirty="0" smtClean="0">
                <a:latin typeface="Impact" panose="020B0806030902050204" pitchFamily="34" charset="0"/>
              </a:rPr>
              <a:t>game</a:t>
            </a:r>
            <a:endParaRPr lang="uk-UA" dirty="0" smtClean="0">
              <a:latin typeface="Impact" panose="020B0806030902050204" pitchFamily="34" charset="0"/>
            </a:endParaRPr>
          </a:p>
          <a:p>
            <a:pPr marL="457200" indent="-457200">
              <a:buAutoNum type="arabicPeriod"/>
            </a:pPr>
            <a:r>
              <a:rPr lang="en-US" dirty="0">
                <a:latin typeface="Impact" panose="020B0806030902050204" pitchFamily="34" charset="0"/>
              </a:rPr>
              <a:t>Creating a ranking </a:t>
            </a:r>
            <a:r>
              <a:rPr lang="en-US" dirty="0" smtClean="0">
                <a:latin typeface="Impact" panose="020B0806030902050204" pitchFamily="34" charset="0"/>
              </a:rPr>
              <a:t>table</a:t>
            </a:r>
            <a:r>
              <a:rPr lang="uk-UA" dirty="0" smtClean="0">
                <a:latin typeface="Impact" panose="020B0806030902050204" pitchFamily="34" charset="0"/>
              </a:rPr>
              <a:t> </a:t>
            </a:r>
            <a:r>
              <a:rPr lang="en-US" dirty="0" smtClean="0">
                <a:latin typeface="Impact" panose="020B0806030902050204" pitchFamily="34" charset="0"/>
              </a:rPr>
              <a:t>for you and your friends</a:t>
            </a:r>
            <a:endParaRPr lang="uk-UA" dirty="0" smtClean="0">
              <a:latin typeface="Impact" panose="020B0806030902050204" pitchFamily="34" charset="0"/>
            </a:endParaRPr>
          </a:p>
          <a:p>
            <a:pPr marL="457200" indent="-457200">
              <a:buAutoNum type="arabicPeriod"/>
            </a:pPr>
            <a:r>
              <a:rPr lang="en-US" dirty="0" smtClean="0">
                <a:latin typeface="Impact" panose="020B0806030902050204" pitchFamily="34" charset="0"/>
              </a:rPr>
              <a:t>Creating </a:t>
            </a:r>
            <a:r>
              <a:rPr lang="en-US" dirty="0">
                <a:latin typeface="Impact" panose="020B0806030902050204" pitchFamily="34" charset="0"/>
              </a:rPr>
              <a:t>new </a:t>
            </a:r>
            <a:r>
              <a:rPr lang="en-US" dirty="0" smtClean="0">
                <a:latin typeface="Impact" panose="020B0806030902050204" pitchFamily="34" charset="0"/>
              </a:rPr>
              <a:t>modules</a:t>
            </a:r>
            <a:endParaRPr lang="uk-UA" dirty="0" smtClean="0">
              <a:latin typeface="Impact" panose="020B0806030902050204" pitchFamily="34" charset="0"/>
            </a:endParaRPr>
          </a:p>
          <a:p>
            <a:pPr marL="457200" indent="-457200">
              <a:buAutoNum type="arabicPeriod"/>
            </a:pPr>
            <a:r>
              <a:rPr lang="en-US" dirty="0" smtClean="0">
                <a:latin typeface="Impact" panose="020B0806030902050204" pitchFamily="34" charset="0"/>
              </a:rPr>
              <a:t>Improve </a:t>
            </a:r>
            <a:r>
              <a:rPr lang="en-US" dirty="0">
                <a:latin typeface="Impact" panose="020B0806030902050204" pitchFamily="34" charset="0"/>
              </a:rPr>
              <a:t>graphics</a:t>
            </a:r>
            <a:endParaRPr lang="uk-UA" dirty="0" smtClean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206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Thank you for your attention! Comments, questions, wishes?</a:t>
            </a:r>
            <a:endParaRPr lang="ru-R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456"/>
          <a:stretch/>
        </p:blipFill>
        <p:spPr>
          <a:xfrm flipH="1">
            <a:off x="8426370" y="3725909"/>
            <a:ext cx="2813116" cy="31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13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Фиолетовый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940</TotalTime>
  <Words>125</Words>
  <Application>Microsoft Office PowerPoint</Application>
  <PresentationFormat>Широкоэкранный</PresentationFormat>
  <Paragraphs>31</Paragraphs>
  <Slides>6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4" baseType="lpstr">
      <vt:lpstr>Arial</vt:lpstr>
      <vt:lpstr>Calibri</vt:lpstr>
      <vt:lpstr>Impact</vt:lpstr>
      <vt:lpstr>Times New Roman</vt:lpstr>
      <vt:lpstr>Trebuchet MS</vt:lpstr>
      <vt:lpstr>Tw Cen MT</vt:lpstr>
      <vt:lpstr>Tw Cen MT (Заголовки)</vt:lpstr>
      <vt:lpstr>Контур</vt:lpstr>
      <vt:lpstr>cosmoGotchi</vt:lpstr>
      <vt:lpstr>PURPOSE</vt:lpstr>
      <vt:lpstr>Презентация PowerPoint</vt:lpstr>
      <vt:lpstr>PHOTOS OF PROTOTYPES</vt:lpstr>
      <vt:lpstr>Plans for the future</vt:lpstr>
      <vt:lpstr>Thank you for your attention! Comments, questions, wishes?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Ruslan</dc:creator>
  <cp:lastModifiedBy>Admin</cp:lastModifiedBy>
  <cp:revision>55</cp:revision>
  <dcterms:created xsi:type="dcterms:W3CDTF">2021-03-20T13:49:51Z</dcterms:created>
  <dcterms:modified xsi:type="dcterms:W3CDTF">2021-10-03T13:18:53Z</dcterms:modified>
</cp:coreProperties>
</file>

<file path=docProps/thumbnail.jpeg>
</file>